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3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2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3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8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0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3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5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D25E-4BAC-4CFF-93A3-BFE84BD29EF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93B1-4E9F-4321-AC28-DFF1FA81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9402"/>
            <a:ext cx="9577064" cy="71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56384" cy="488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3929"/>
            <a:ext cx="3240360" cy="45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9402"/>
            <a:ext cx="9577064" cy="71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N_P\Downloads\20210422_103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1" y="404664"/>
            <a:ext cx="8081149" cy="56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9402"/>
            <a:ext cx="9577064" cy="71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N_P\Downloads\20210422_103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0" y="483707"/>
            <a:ext cx="8411871" cy="58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9402"/>
            <a:ext cx="9577064" cy="71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132">
            <a:off x="394430" y="420473"/>
            <a:ext cx="38719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01" y="692696"/>
            <a:ext cx="47692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53398"/>
            <a:ext cx="9577064" cy="71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N_P\Downloads\20210422_1304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22222" r="1515" b="11717"/>
          <a:stretch/>
        </p:blipFill>
        <p:spPr bwMode="auto">
          <a:xfrm rot="20352927">
            <a:off x="398582" y="853422"/>
            <a:ext cx="4645210" cy="32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_P\Downloads\20210422_1304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1" r="2930" b="14013"/>
          <a:stretch/>
        </p:blipFill>
        <p:spPr bwMode="auto">
          <a:xfrm>
            <a:off x="3563888" y="2708920"/>
            <a:ext cx="5229173" cy="37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53398"/>
            <a:ext cx="9577064" cy="718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N_P\Downloads\20210422_1305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6162" r="2324" b="15556"/>
          <a:stretch/>
        </p:blipFill>
        <p:spPr bwMode="auto">
          <a:xfrm>
            <a:off x="269497" y="2276872"/>
            <a:ext cx="5933969" cy="42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_P\Downloads\20210422_130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6" b="14545"/>
          <a:stretch/>
        </p:blipFill>
        <p:spPr bwMode="auto">
          <a:xfrm rot="890952">
            <a:off x="3555597" y="488679"/>
            <a:ext cx="5229200" cy="37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N_P</dc:creator>
  <cp:lastModifiedBy>N_P</cp:lastModifiedBy>
  <cp:revision>1</cp:revision>
  <dcterms:created xsi:type="dcterms:W3CDTF">2021-04-22T09:50:56Z</dcterms:created>
  <dcterms:modified xsi:type="dcterms:W3CDTF">2021-04-22T10:14:44Z</dcterms:modified>
</cp:coreProperties>
</file>